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143500" cy="9144000" type="screen16x9"/>
  <p:notesSz cx="6858000" cy="9144000"/>
  <p:defaultTextStyle>
    <a:defPPr>
      <a:defRPr lang="pt-BR"/>
    </a:defPPr>
    <a:lvl1pPr marL="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1pPr>
    <a:lvl2pPr marL="40807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2pPr>
    <a:lvl3pPr marL="81615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3pPr>
    <a:lvl4pPr marL="122422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4pPr>
    <a:lvl5pPr marL="163230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5pPr>
    <a:lvl6pPr marL="204037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6pPr>
    <a:lvl7pPr marL="244845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7pPr>
    <a:lvl8pPr marL="285652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8pPr>
    <a:lvl9pPr marL="326460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EB319"/>
    <a:srgbClr val="824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809" autoAdjust="0"/>
    <p:restoredTop sz="94648"/>
  </p:normalViewPr>
  <p:slideViewPr>
    <p:cSldViewPr>
      <p:cViewPr>
        <p:scale>
          <a:sx n="100" d="100"/>
          <a:sy n="100" d="100"/>
        </p:scale>
        <p:origin x="2220" y="-1482"/>
      </p:cViewPr>
      <p:guideLst>
        <p:guide orient="horz" pos="2880"/>
        <p:guide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831B0-8F77-4EBF-B65D-B4C902F3362D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A6F26-C700-42D5-85BB-12071E3D55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54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1pPr>
    <a:lvl2pPr marL="8636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2pPr>
    <a:lvl3pPr marL="17273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3pPr>
    <a:lvl4pPr marL="25909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4pPr>
    <a:lvl5pPr marL="34546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5pPr>
    <a:lvl6pPr marL="43182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6pPr>
    <a:lvl7pPr marL="51819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7pPr>
    <a:lvl8pPr marL="604556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8pPr>
    <a:lvl9pPr marL="690921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A6F26-C700-42D5-85BB-12071E3D5572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332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5763" y="2840567"/>
            <a:ext cx="4371975" cy="196003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71525" y="5181600"/>
            <a:ext cx="360045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21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50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29038" y="366185"/>
            <a:ext cx="1157287" cy="780203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175" y="366185"/>
            <a:ext cx="3386137" cy="780203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239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41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6301" y="5875867"/>
            <a:ext cx="4371975" cy="1816100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06301" y="3875618"/>
            <a:ext cx="4371975" cy="2000249"/>
          </a:xfrm>
        </p:spPr>
        <p:txBody>
          <a:bodyPr anchor="b"/>
          <a:lstStyle>
            <a:lvl1pPr marL="0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1pPr>
            <a:lvl2pPr marL="342835" indent="0">
              <a:buNone/>
              <a:defRPr sz="1349">
                <a:solidFill>
                  <a:schemeClr val="tx1">
                    <a:tint val="75000"/>
                  </a:schemeClr>
                </a:solidFill>
              </a:defRPr>
            </a:lvl2pPr>
            <a:lvl3pPr marL="685670" indent="0">
              <a:buNone/>
              <a:defRPr sz="1206">
                <a:solidFill>
                  <a:schemeClr val="tx1">
                    <a:tint val="75000"/>
                  </a:schemeClr>
                </a:solidFill>
              </a:defRPr>
            </a:lvl3pPr>
            <a:lvl4pPr marL="1028505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4pPr>
            <a:lvl5pPr marL="137133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5pPr>
            <a:lvl6pPr marL="1714174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6pPr>
            <a:lvl7pPr marL="205700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7pPr>
            <a:lvl8pPr marL="2399844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8pPr>
            <a:lvl9pPr marL="274267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74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175" y="2133601"/>
            <a:ext cx="2271713" cy="6034617"/>
          </a:xfrm>
        </p:spPr>
        <p:txBody>
          <a:bodyPr/>
          <a:lstStyle>
            <a:lvl1pPr>
              <a:defRPr sz="2095"/>
            </a:lvl1pPr>
            <a:lvl2pPr>
              <a:defRPr sz="1793"/>
            </a:lvl2pPr>
            <a:lvl3pPr>
              <a:defRPr sz="1508"/>
            </a:lvl3pPr>
            <a:lvl4pPr>
              <a:defRPr sz="1349"/>
            </a:lvl4pPr>
            <a:lvl5pPr>
              <a:defRPr sz="1349"/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614612" y="2133601"/>
            <a:ext cx="2271713" cy="6034617"/>
          </a:xfrm>
        </p:spPr>
        <p:txBody>
          <a:bodyPr/>
          <a:lstStyle>
            <a:lvl1pPr>
              <a:defRPr sz="2095"/>
            </a:lvl1pPr>
            <a:lvl2pPr>
              <a:defRPr sz="1793"/>
            </a:lvl2pPr>
            <a:lvl3pPr>
              <a:defRPr sz="1508"/>
            </a:lvl3pPr>
            <a:lvl4pPr>
              <a:defRPr sz="1349"/>
            </a:lvl4pPr>
            <a:lvl5pPr>
              <a:defRPr sz="1349"/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51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175" y="2046818"/>
            <a:ext cx="2272606" cy="853016"/>
          </a:xfrm>
        </p:spPr>
        <p:txBody>
          <a:bodyPr anchor="b"/>
          <a:lstStyle>
            <a:lvl1pPr marL="0" indent="0">
              <a:buNone/>
              <a:defRPr sz="1793" b="1"/>
            </a:lvl1pPr>
            <a:lvl2pPr marL="342835" indent="0">
              <a:buNone/>
              <a:defRPr sz="1508" b="1"/>
            </a:lvl2pPr>
            <a:lvl3pPr marL="685670" indent="0">
              <a:buNone/>
              <a:defRPr sz="1349" b="1"/>
            </a:lvl3pPr>
            <a:lvl4pPr marL="1028505" indent="0">
              <a:buNone/>
              <a:defRPr sz="1206" b="1"/>
            </a:lvl4pPr>
            <a:lvl5pPr marL="1371339" indent="0">
              <a:buNone/>
              <a:defRPr sz="1206" b="1"/>
            </a:lvl5pPr>
            <a:lvl6pPr marL="1714174" indent="0">
              <a:buNone/>
              <a:defRPr sz="1206" b="1"/>
            </a:lvl6pPr>
            <a:lvl7pPr marL="2057009" indent="0">
              <a:buNone/>
              <a:defRPr sz="1206" b="1"/>
            </a:lvl7pPr>
            <a:lvl8pPr marL="2399844" indent="0">
              <a:buNone/>
              <a:defRPr sz="1206" b="1"/>
            </a:lvl8pPr>
            <a:lvl9pPr marL="2742679" indent="0">
              <a:buNone/>
              <a:defRPr sz="1206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7175" y="2899833"/>
            <a:ext cx="2272606" cy="5268384"/>
          </a:xfrm>
        </p:spPr>
        <p:txBody>
          <a:bodyPr/>
          <a:lstStyle>
            <a:lvl1pPr>
              <a:defRPr sz="1793"/>
            </a:lvl1pPr>
            <a:lvl2pPr>
              <a:defRPr sz="1508"/>
            </a:lvl2pPr>
            <a:lvl3pPr>
              <a:defRPr sz="1349"/>
            </a:lvl3pPr>
            <a:lvl4pPr>
              <a:defRPr sz="1206"/>
            </a:lvl4pPr>
            <a:lvl5pPr>
              <a:defRPr sz="1206"/>
            </a:lvl5pPr>
            <a:lvl6pPr>
              <a:defRPr sz="1206"/>
            </a:lvl6pPr>
            <a:lvl7pPr>
              <a:defRPr sz="1206"/>
            </a:lvl7pPr>
            <a:lvl8pPr>
              <a:defRPr sz="1206"/>
            </a:lvl8pPr>
            <a:lvl9pPr>
              <a:defRPr sz="12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2612827" y="2046818"/>
            <a:ext cx="2273498" cy="853016"/>
          </a:xfrm>
        </p:spPr>
        <p:txBody>
          <a:bodyPr anchor="b"/>
          <a:lstStyle>
            <a:lvl1pPr marL="0" indent="0">
              <a:buNone/>
              <a:defRPr sz="1793" b="1"/>
            </a:lvl1pPr>
            <a:lvl2pPr marL="342835" indent="0">
              <a:buNone/>
              <a:defRPr sz="1508" b="1"/>
            </a:lvl2pPr>
            <a:lvl3pPr marL="685670" indent="0">
              <a:buNone/>
              <a:defRPr sz="1349" b="1"/>
            </a:lvl3pPr>
            <a:lvl4pPr marL="1028505" indent="0">
              <a:buNone/>
              <a:defRPr sz="1206" b="1"/>
            </a:lvl4pPr>
            <a:lvl5pPr marL="1371339" indent="0">
              <a:buNone/>
              <a:defRPr sz="1206" b="1"/>
            </a:lvl5pPr>
            <a:lvl6pPr marL="1714174" indent="0">
              <a:buNone/>
              <a:defRPr sz="1206" b="1"/>
            </a:lvl6pPr>
            <a:lvl7pPr marL="2057009" indent="0">
              <a:buNone/>
              <a:defRPr sz="1206" b="1"/>
            </a:lvl7pPr>
            <a:lvl8pPr marL="2399844" indent="0">
              <a:buNone/>
              <a:defRPr sz="1206" b="1"/>
            </a:lvl8pPr>
            <a:lvl9pPr marL="2742679" indent="0">
              <a:buNone/>
              <a:defRPr sz="1206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612827" y="2899833"/>
            <a:ext cx="2273498" cy="5268384"/>
          </a:xfrm>
        </p:spPr>
        <p:txBody>
          <a:bodyPr/>
          <a:lstStyle>
            <a:lvl1pPr>
              <a:defRPr sz="1793"/>
            </a:lvl1pPr>
            <a:lvl2pPr>
              <a:defRPr sz="1508"/>
            </a:lvl2pPr>
            <a:lvl3pPr>
              <a:defRPr sz="1349"/>
            </a:lvl3pPr>
            <a:lvl4pPr>
              <a:defRPr sz="1206"/>
            </a:lvl4pPr>
            <a:lvl5pPr>
              <a:defRPr sz="1206"/>
            </a:lvl5pPr>
            <a:lvl6pPr>
              <a:defRPr sz="1206"/>
            </a:lvl6pPr>
            <a:lvl7pPr>
              <a:defRPr sz="1206"/>
            </a:lvl7pPr>
            <a:lvl8pPr>
              <a:defRPr sz="1206"/>
            </a:lvl8pPr>
            <a:lvl9pPr>
              <a:defRPr sz="12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00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1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50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175" y="364067"/>
            <a:ext cx="1692176" cy="1549400"/>
          </a:xfrm>
        </p:spPr>
        <p:txBody>
          <a:bodyPr anchor="b"/>
          <a:lstStyle>
            <a:lvl1pPr algn="l">
              <a:defRPr sz="1508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10966" y="364067"/>
            <a:ext cx="2875359" cy="7804151"/>
          </a:xfrm>
        </p:spPr>
        <p:txBody>
          <a:bodyPr/>
          <a:lstStyle>
            <a:lvl1pPr>
              <a:defRPr sz="2396"/>
            </a:lvl1pPr>
            <a:lvl2pPr>
              <a:defRPr sz="2095"/>
            </a:lvl2pPr>
            <a:lvl3pPr>
              <a:defRPr sz="1793"/>
            </a:lvl3pPr>
            <a:lvl4pPr>
              <a:defRPr sz="1508"/>
            </a:lvl4pPr>
            <a:lvl5pPr>
              <a:defRPr sz="1508"/>
            </a:lvl5pPr>
            <a:lvl6pPr>
              <a:defRPr sz="1508"/>
            </a:lvl6pPr>
            <a:lvl7pPr>
              <a:defRPr sz="1508"/>
            </a:lvl7pPr>
            <a:lvl8pPr>
              <a:defRPr sz="1508"/>
            </a:lvl8pPr>
            <a:lvl9pPr>
              <a:defRPr sz="150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7175" y="1913467"/>
            <a:ext cx="1692176" cy="6254751"/>
          </a:xfrm>
        </p:spPr>
        <p:txBody>
          <a:bodyPr/>
          <a:lstStyle>
            <a:lvl1pPr marL="0" indent="0">
              <a:buNone/>
              <a:defRPr sz="1047"/>
            </a:lvl1pPr>
            <a:lvl2pPr marL="342835" indent="0">
              <a:buNone/>
              <a:defRPr sz="905"/>
            </a:lvl2pPr>
            <a:lvl3pPr marL="685670" indent="0">
              <a:buNone/>
              <a:defRPr sz="746"/>
            </a:lvl3pPr>
            <a:lvl4pPr marL="1028505" indent="0">
              <a:buNone/>
              <a:defRPr sz="682"/>
            </a:lvl4pPr>
            <a:lvl5pPr marL="1371339" indent="0">
              <a:buNone/>
              <a:defRPr sz="682"/>
            </a:lvl5pPr>
            <a:lvl6pPr marL="1714174" indent="0">
              <a:buNone/>
              <a:defRPr sz="682"/>
            </a:lvl6pPr>
            <a:lvl7pPr marL="2057009" indent="0">
              <a:buNone/>
              <a:defRPr sz="682"/>
            </a:lvl7pPr>
            <a:lvl8pPr marL="2399844" indent="0">
              <a:buNone/>
              <a:defRPr sz="682"/>
            </a:lvl8pPr>
            <a:lvl9pPr marL="2742679" indent="0">
              <a:buNone/>
              <a:defRPr sz="6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35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8162" y="6400800"/>
            <a:ext cx="3086100" cy="755651"/>
          </a:xfrm>
        </p:spPr>
        <p:txBody>
          <a:bodyPr anchor="b"/>
          <a:lstStyle>
            <a:lvl1pPr algn="l">
              <a:defRPr sz="1508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008162" y="817033"/>
            <a:ext cx="3086100" cy="5486400"/>
          </a:xfrm>
        </p:spPr>
        <p:txBody>
          <a:bodyPr/>
          <a:lstStyle>
            <a:lvl1pPr marL="0" indent="0">
              <a:buNone/>
              <a:defRPr sz="2396"/>
            </a:lvl1pPr>
            <a:lvl2pPr marL="342835" indent="0">
              <a:buNone/>
              <a:defRPr sz="2095"/>
            </a:lvl2pPr>
            <a:lvl3pPr marL="685670" indent="0">
              <a:buNone/>
              <a:defRPr sz="1793"/>
            </a:lvl3pPr>
            <a:lvl4pPr marL="1028505" indent="0">
              <a:buNone/>
              <a:defRPr sz="1508"/>
            </a:lvl4pPr>
            <a:lvl5pPr marL="1371339" indent="0">
              <a:buNone/>
              <a:defRPr sz="1508"/>
            </a:lvl5pPr>
            <a:lvl6pPr marL="1714174" indent="0">
              <a:buNone/>
              <a:defRPr sz="1508"/>
            </a:lvl6pPr>
            <a:lvl7pPr marL="2057009" indent="0">
              <a:buNone/>
              <a:defRPr sz="1508"/>
            </a:lvl7pPr>
            <a:lvl8pPr marL="2399844" indent="0">
              <a:buNone/>
              <a:defRPr sz="1508"/>
            </a:lvl8pPr>
            <a:lvl9pPr marL="2742679" indent="0">
              <a:buNone/>
              <a:defRPr sz="1508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8162" y="7156451"/>
            <a:ext cx="3086100" cy="1073149"/>
          </a:xfrm>
        </p:spPr>
        <p:txBody>
          <a:bodyPr/>
          <a:lstStyle>
            <a:lvl1pPr marL="0" indent="0">
              <a:buNone/>
              <a:defRPr sz="1047"/>
            </a:lvl1pPr>
            <a:lvl2pPr marL="342835" indent="0">
              <a:buNone/>
              <a:defRPr sz="905"/>
            </a:lvl2pPr>
            <a:lvl3pPr marL="685670" indent="0">
              <a:buNone/>
              <a:defRPr sz="746"/>
            </a:lvl3pPr>
            <a:lvl4pPr marL="1028505" indent="0">
              <a:buNone/>
              <a:defRPr sz="682"/>
            </a:lvl4pPr>
            <a:lvl5pPr marL="1371339" indent="0">
              <a:buNone/>
              <a:defRPr sz="682"/>
            </a:lvl5pPr>
            <a:lvl6pPr marL="1714174" indent="0">
              <a:buNone/>
              <a:defRPr sz="682"/>
            </a:lvl6pPr>
            <a:lvl7pPr marL="2057009" indent="0">
              <a:buNone/>
              <a:defRPr sz="682"/>
            </a:lvl7pPr>
            <a:lvl8pPr marL="2399844" indent="0">
              <a:buNone/>
              <a:defRPr sz="682"/>
            </a:lvl8pPr>
            <a:lvl9pPr marL="2742679" indent="0">
              <a:buNone/>
              <a:defRPr sz="6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59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175" y="2133601"/>
            <a:ext cx="4629150" cy="603461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57175" y="8475134"/>
            <a:ext cx="1200150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757363" y="8475134"/>
            <a:ext cx="1628775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3686175" y="8475134"/>
            <a:ext cx="1200150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8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670" rtl="0" eaLnBrk="1" latinLnBrk="0" hangingPunct="1"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26" indent="-257126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6" kern="1200">
          <a:solidFill>
            <a:schemeClr val="tx1"/>
          </a:solidFill>
          <a:latin typeface="+mn-lt"/>
          <a:ea typeface="+mn-ea"/>
          <a:cs typeface="+mn-cs"/>
        </a:defRPr>
      </a:lvl1pPr>
      <a:lvl2pPr marL="557107" indent="-214272" algn="l" defTabSz="6856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95" kern="1200">
          <a:solidFill>
            <a:schemeClr val="tx1"/>
          </a:solidFill>
          <a:latin typeface="+mn-lt"/>
          <a:ea typeface="+mn-ea"/>
          <a:cs typeface="+mn-cs"/>
        </a:defRPr>
      </a:lvl2pPr>
      <a:lvl3pPr marL="85708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793" kern="1200">
          <a:solidFill>
            <a:schemeClr val="tx1"/>
          </a:solidFill>
          <a:latin typeface="+mn-lt"/>
          <a:ea typeface="+mn-ea"/>
          <a:cs typeface="+mn-cs"/>
        </a:defRPr>
      </a:lvl3pPr>
      <a:lvl4pPr marL="1199922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8" kern="1200">
          <a:solidFill>
            <a:schemeClr val="tx1"/>
          </a:solidFill>
          <a:latin typeface="+mn-lt"/>
          <a:ea typeface="+mn-ea"/>
          <a:cs typeface="+mn-cs"/>
        </a:defRPr>
      </a:lvl4pPr>
      <a:lvl5pPr marL="154275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8" kern="1200">
          <a:solidFill>
            <a:schemeClr val="tx1"/>
          </a:solidFill>
          <a:latin typeface="+mn-lt"/>
          <a:ea typeface="+mn-ea"/>
          <a:cs typeface="+mn-cs"/>
        </a:defRPr>
      </a:lvl5pPr>
      <a:lvl6pPr marL="1885592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6pPr>
      <a:lvl7pPr marL="222842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7pPr>
      <a:lvl8pPr marL="2571261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8pPr>
      <a:lvl9pPr marL="2914096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835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670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505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133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4174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700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844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267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47"/>
          <p:cNvSpPr txBox="1">
            <a:spLocks noChangeArrowheads="1"/>
          </p:cNvSpPr>
          <p:nvPr/>
        </p:nvSpPr>
        <p:spPr bwMode="auto">
          <a:xfrm>
            <a:off x="165976" y="2274159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INTRODUÇÃO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-13293" y="1020784"/>
            <a:ext cx="5137452" cy="2388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pt-BR" sz="95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</a:t>
            </a:r>
            <a:endParaRPr lang="pt-BR" sz="95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36"/>
          <p:cNvSpPr txBox="1">
            <a:spLocks noChangeArrowheads="1"/>
          </p:cNvSpPr>
          <p:nvPr/>
        </p:nvSpPr>
        <p:spPr bwMode="auto">
          <a:xfrm>
            <a:off x="187377" y="1407821"/>
            <a:ext cx="4734720" cy="35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7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7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571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pt-BR" sz="57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pt-BR" sz="57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pt-BR" sz="57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Universidade Federal do Pará /UFPA; Belém, PA; email@ufpa.com.br; </a:t>
            </a:r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Rural da Amazônia/UFRA, Belém, PA;email@ufra.com.br; </a:t>
            </a:r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Estudante de  Pós-graduação; UFPA; Campus, Belém, PA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6750" y="2616121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  <a:endParaRPr lang="pt-BR" sz="5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847"/>
          <p:cNvSpPr txBox="1">
            <a:spLocks noChangeArrowheads="1"/>
          </p:cNvSpPr>
          <p:nvPr/>
        </p:nvSpPr>
        <p:spPr bwMode="auto">
          <a:xfrm>
            <a:off x="158178" y="4290383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DESCRIÇÃO DO CASO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58178" y="4553162"/>
            <a:ext cx="4810674" cy="88293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</a:p>
        </p:txBody>
      </p:sp>
      <p:sp>
        <p:nvSpPr>
          <p:cNvPr id="46" name="Text Box 847"/>
          <p:cNvSpPr txBox="1">
            <a:spLocks noChangeArrowheads="1"/>
          </p:cNvSpPr>
          <p:nvPr/>
        </p:nvSpPr>
        <p:spPr bwMode="auto">
          <a:xfrm>
            <a:off x="208220" y="5874559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DISCUSSÃO / CONCLUSÃO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184342" y="6128676"/>
            <a:ext cx="4810674" cy="53155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A4EB25-5E40-4C92-979F-FF1D9BEF218D}"/>
              </a:ext>
            </a:extLst>
          </p:cNvPr>
          <p:cNvSpPr txBox="1"/>
          <p:nvPr/>
        </p:nvSpPr>
        <p:spPr>
          <a:xfrm>
            <a:off x="3640677" y="256240"/>
            <a:ext cx="1352624" cy="488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5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LOGO DA INSTITUIÇÃO </a:t>
            </a:r>
          </a:p>
          <a:p>
            <a:r>
              <a:rPr lang="pt-BR" sz="85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AUTOR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7AC71A-D998-49C4-A6E9-5178FAFA1E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99" y="215923"/>
            <a:ext cx="1352624" cy="516421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24B749D8-F0C8-448D-A1AA-C35F14180C77}"/>
              </a:ext>
            </a:extLst>
          </p:cNvPr>
          <p:cNvSpPr txBox="1"/>
          <p:nvPr/>
        </p:nvSpPr>
        <p:spPr>
          <a:xfrm>
            <a:off x="115691" y="3203848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  <a:endParaRPr lang="pt-BR" sz="5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980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1324</TotalTime>
  <Words>99</Words>
  <Application>Microsoft Office PowerPoint</Application>
  <PresentationFormat>Apresentação na tela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Neia</dc:creator>
  <cp:lastModifiedBy>Cejem Eventos</cp:lastModifiedBy>
  <cp:revision>123</cp:revision>
  <dcterms:created xsi:type="dcterms:W3CDTF">2014-03-28T14:43:32Z</dcterms:created>
  <dcterms:modified xsi:type="dcterms:W3CDTF">2025-07-24T23:25:26Z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1758756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